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59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8925" autoAdjust="0"/>
  </p:normalViewPr>
  <p:slideViewPr>
    <p:cSldViewPr>
      <p:cViewPr varScale="1">
        <p:scale>
          <a:sx n="72" d="100"/>
          <a:sy n="72" d="100"/>
        </p:scale>
        <p:origin x="-132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4/2/2019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9600" y="304800"/>
            <a:ext cx="7772400" cy="12192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Современные технологии и материалы для борьбы с гололедом</a:t>
            </a:r>
            <a:endParaRPr lang="ru-RU" dirty="0"/>
          </a:p>
        </p:txBody>
      </p:sp>
      <p:pic>
        <p:nvPicPr>
          <p:cNvPr id="3074" name="Picture 2" descr="C:\Users\User\Desktop\презентация\144785746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828800"/>
            <a:ext cx="9144000" cy="5029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User\Desktop\презентация\slide-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486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1" name="Picture 3" descr="C:\Users\User\Desktop\презентация\1dbae7a3ccb56819ea2dcd105ff3f641.i1200x790x669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User\Desktop\презентация\slide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486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User\Desktop\презентация\5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User\Desktop\презентация\slide-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User\Desktop\презентация\inx960x64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User\Desktop\презентация\slide-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User\Desktop\презентация\1419803.0.1512562237_7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Users\User\Desktop\презентация\slide-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Users\User\Desktop\презентация\реагенты-машин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Users\User\Desktop\презентация\858x54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C:\Users\User\Desktop\презентация\gen340x2_291303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C:\Users\User\Desktop\презентация\slide-2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C:\Users\User\Desktop\презентация\304c206e15bb2e081ad33a8b1d07a47414d07b52d18e0a752fa58512.jpg.1024x0_q8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C:\Users\User\Desktop\презентация\144785746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C:\Users\User\Desktop\презентация\peschano-solevaya-smes-reagenty-dostavka-3505696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C:\Users\User\Desktop\презентация\slide-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C:\Users\User\Desktop\презентация\v-ust_kamenogorske-dlya-podsypki-dorog-snova-budut-ispolzovat-pesok_mi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C:\Users\User\Desktop\презентация\slide-2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 descr="C:\Users\User\Desktop\презентация\posypka_dorog_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 descr="C:\Users\User\Desktop\презентация\slide-2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C:\Users\User\Desktop\презентация\YYYYYYY_YYYYY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667000"/>
            <a:ext cx="8229600" cy="1143000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12</Words>
  <PresentationFormat>Экран (4:3)</PresentationFormat>
  <Paragraphs>2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Office Theme</vt:lpstr>
      <vt:lpstr>Современные технологии и материалы для борьбы с гололедом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Современные технологии и материалы для борьбы с гололедом</dc:title>
  <dc:creator>User</dc:creator>
  <cp:lastModifiedBy>User</cp:lastModifiedBy>
  <cp:revision>4</cp:revision>
  <dcterms:created xsi:type="dcterms:W3CDTF">2019-04-02T09:04:24Z</dcterms:created>
  <dcterms:modified xsi:type="dcterms:W3CDTF">2019-04-02T09:40:21Z</dcterms:modified>
</cp:coreProperties>
</file>